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ba4744af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ba4744af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aa5c4c0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aa5c4c0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aa5c4c0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aa5c4c0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b39c1ea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b39c1ea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ba4744af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ba4744af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ba4744af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ba4744a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b39c1ea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b39c1ea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b39c1ea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b39c1ea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a4744a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a4744a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 1">
  <p:cSld name="SECTION_TITLE_AND_DESCRIPTION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339125" y="1450575"/>
            <a:ext cx="4306200" cy="11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Електронний журнал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430800" y="3120500"/>
            <a:ext cx="3975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Пирогова Анна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 років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Група: Python3 23-1C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Викладач: Прищепчук Валентин</a:t>
            </a:r>
            <a:endParaRPr sz="160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885825"/>
            <a:ext cx="1500900" cy="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53708" l="28227" r="21599" t="21261"/>
          <a:stretch/>
        </p:blipFill>
        <p:spPr>
          <a:xfrm>
            <a:off x="761375" y="1573774"/>
            <a:ext cx="3008039" cy="266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951550" y="2202000"/>
            <a:ext cx="32409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BADD00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увагу!</a:t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590550"/>
            <a:ext cx="4251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30050"/>
            <a:ext cx="4057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Навчаюсь в IT-школi Смарт вже 4-й рік. За цей час я навчилась багато яким речам. Завдяки школi Смарт,  я вже знаю ким я хочу бути. Це iнженер-програмiст.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Про IT Смарт я дiзналась вид реклами на Facebook.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675450" y="399750"/>
            <a:ext cx="69093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Історія вибору напрямку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950" y="1359788"/>
            <a:ext cx="4305450" cy="30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656375" y="1488350"/>
            <a:ext cx="6429900" cy="7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Електронний журнал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Бібліотеки: Flask, SklAlchemy.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Спростити життя компаніям, робітникам </a:t>
            </a: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офісів</a:t>
            </a: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Вирішує проблему недостатком місця на комп’ютері.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95325" y="1488350"/>
            <a:ext cx="7295700" cy="7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Інструкція </a:t>
            </a: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користувачу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Зайдіть на сайт.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Правильно ввідіть данні в поля.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Натисніть кнопку збереження.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Montserrat"/>
              <a:buAutoNum type="arabicPeriod"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Напишіть відгук.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95325" y="1303525"/>
            <a:ext cx="72813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Особливості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752475" y="2380125"/>
            <a:ext cx="7224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1.  Видалення даних із сайту.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2. Flask.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3. Відгук.</a:t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15350" y="1986750"/>
            <a:ext cx="771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0000"/>
                </a:solidFill>
              </a:rPr>
              <a:t>Які особливі бібліотеки використали, напри faker, image, asyncio, threading або який особливий функцонал реалізували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75" y="1345013"/>
            <a:ext cx="7922750" cy="251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/>
          <p:nvPr/>
        </p:nvSpPr>
        <p:spPr>
          <a:xfrm>
            <a:off x="7679950" y="2688300"/>
            <a:ext cx="716400" cy="2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350" y="720725"/>
            <a:ext cx="4091225" cy="42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650" y="1027425"/>
            <a:ext cx="4956523" cy="3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695325" y="442025"/>
            <a:ext cx="3558300" cy="7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Висновок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632900" y="1747975"/>
            <a:ext cx="7192800" cy="20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За час навчання на цьому курсі я навчилась працювати з сайтами за допомогою flask.Я хочу вивчити ще більше нової інформації. Найбільше мені сподобалось робота з базами даних. У майбутньому я би хотіла спробувати попрацювати з роботами.</a:t>
            </a:r>
            <a:endParaRPr sz="14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300" y="216350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